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6" r:id="rId3"/>
    <p:sldId id="289" r:id="rId4"/>
    <p:sldId id="290" r:id="rId5"/>
    <p:sldId id="291" r:id="rId6"/>
    <p:sldId id="285" r:id="rId7"/>
    <p:sldId id="287" r:id="rId8"/>
    <p:sldId id="288" r:id="rId9"/>
    <p:sldId id="292" r:id="rId10"/>
    <p:sldId id="293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mantha Robertson" initials="SR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B1D"/>
    <a:srgbClr val="D83B01"/>
    <a:srgbClr val="D7D7D7"/>
    <a:srgbClr val="C8C8C8"/>
    <a:srgbClr val="DD462F"/>
    <a:srgbClr val="0078D7"/>
    <a:srgbClr val="9BC9EF"/>
    <a:srgbClr val="898E8C"/>
    <a:srgbClr val="DFCCBE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E3FDE45-AF77-4B5C-9715-49D594BDF05E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314" autoAdjust="0"/>
  </p:normalViewPr>
  <p:slideViewPr>
    <p:cSldViewPr snapToGrid="0">
      <p:cViewPr varScale="1">
        <p:scale>
          <a:sx n="35" d="100"/>
          <a:sy n="35" d="100"/>
        </p:scale>
        <p:origin x="728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23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03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59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90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33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0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7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65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0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Office desk with laptop in the center surrounded by paper, pen, pencils, and other office items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18924" y="3394610"/>
            <a:ext cx="9473076" cy="2023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9632" y="3850504"/>
            <a:ext cx="7611908" cy="1111495"/>
          </a:xfrm>
          <a:noFill/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2256" y="365125"/>
            <a:ext cx="64008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65125"/>
            <a:ext cx="916305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44038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709738"/>
            <a:ext cx="10079736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589463"/>
            <a:ext cx="100797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414463"/>
            <a:ext cx="4702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2600" y="2238375"/>
            <a:ext cx="47021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004" y="1414463"/>
            <a:ext cx="47253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004" y="2238375"/>
            <a:ext cx="472533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7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457200"/>
            <a:ext cx="39433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987425"/>
            <a:ext cx="56220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1650" y="2171700"/>
            <a:ext cx="3943350" cy="369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6" y="457200"/>
            <a:ext cx="39410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208776" y="987425"/>
            <a:ext cx="56235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3936" y="2176272"/>
            <a:ext cx="3941064" cy="3694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5648" y="1447800"/>
            <a:ext cx="10076688" cy="43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5648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192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736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2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53905" y="3850504"/>
            <a:ext cx="8597635" cy="111149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Implementing a data warehouse using SQL 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Cont..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450713" y="1133857"/>
            <a:ext cx="10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Click on Start and check package completion and execution success.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CA16F9-C03F-4ACC-B2C9-844A7F052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16" b="5942"/>
          <a:stretch/>
        </p:blipFill>
        <p:spPr>
          <a:xfrm>
            <a:off x="258415" y="1728352"/>
            <a:ext cx="6470374" cy="475568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64C650C-BC1E-45C4-B1B6-518B172F4987}"/>
              </a:ext>
            </a:extLst>
          </p:cNvPr>
          <p:cNvSpPr/>
          <p:nvPr/>
        </p:nvSpPr>
        <p:spPr>
          <a:xfrm>
            <a:off x="3493602" y="2082759"/>
            <a:ext cx="621196" cy="2584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63816-C3D9-449C-8E64-899A268CB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38" b="5362"/>
          <a:stretch/>
        </p:blipFill>
        <p:spPr>
          <a:xfrm>
            <a:off x="5784574" y="1728352"/>
            <a:ext cx="5959093" cy="475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12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Cont..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450713" y="1133857"/>
            <a:ext cx="1030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 Check the data in SSMS and upload following data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FE90DEE-F09E-4C21-AA2B-DBEA3481E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135280"/>
              </p:ext>
            </p:extLst>
          </p:nvPr>
        </p:nvGraphicFramePr>
        <p:xfrm>
          <a:off x="2075689" y="2315527"/>
          <a:ext cx="2040945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Macro-Enabled Worksheet" showAsIcon="1" r:id="rId4" imgW="914400" imgH="806400" progId="Excel.SheetMacroEnabled.12">
                  <p:embed/>
                </p:oleObj>
              </mc:Choice>
              <mc:Fallback>
                <p:oleObj name="Macro-Enabled Worksheet" showAsIcon="1" r:id="rId4" imgW="914400" imgH="806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5689" y="2315527"/>
                        <a:ext cx="2040945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6210416-85B1-4B59-A3FC-432D84442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809642"/>
              </p:ext>
            </p:extLst>
          </p:nvPr>
        </p:nvGraphicFramePr>
        <p:xfrm>
          <a:off x="4507992" y="2315527"/>
          <a:ext cx="2040945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Macro-Enabled Worksheet" showAsIcon="1" r:id="rId6" imgW="914400" imgH="806400" progId="Excel.SheetMacroEnabled.12">
                  <p:embed/>
                </p:oleObj>
              </mc:Choice>
              <mc:Fallback>
                <p:oleObj name="Macro-Enabled Worksheet" showAsIcon="1" r:id="rId6" imgW="914400" imgH="806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7992" y="2315527"/>
                        <a:ext cx="2040945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E581C-671B-4090-BF5E-102D030A75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867943"/>
              </p:ext>
            </p:extLst>
          </p:nvPr>
        </p:nvGraphicFramePr>
        <p:xfrm>
          <a:off x="7196329" y="2252472"/>
          <a:ext cx="2040945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Macro-Enabled Worksheet" showAsIcon="1" r:id="rId8" imgW="914400" imgH="806400" progId="Excel.SheetMacroEnabled.12">
                  <p:embed/>
                </p:oleObj>
              </mc:Choice>
              <mc:Fallback>
                <p:oleObj name="Macro-Enabled Worksheet" showAsIcon="1" r:id="rId8" imgW="914400" imgH="806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96329" y="2252472"/>
                        <a:ext cx="2040945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67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353787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Create database in SQL Server Management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753386" y="1357460"/>
            <a:ext cx="499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Open SSMS &gt; Click Connect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92836-F425-4901-BA32-D8DB0345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1" t="3850" r="26088" b="44192"/>
          <a:stretch/>
        </p:blipFill>
        <p:spPr>
          <a:xfrm>
            <a:off x="1913642" y="1819373"/>
            <a:ext cx="3233393" cy="2174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3B760-F570-4BD6-9DD9-6BB679AD0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092" b="41822"/>
          <a:stretch/>
        </p:blipFill>
        <p:spPr>
          <a:xfrm>
            <a:off x="1913642" y="4188770"/>
            <a:ext cx="2655169" cy="2504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AD3FB-CF0F-4921-8A3E-0B2941482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2" r="14834" b="8075"/>
          <a:stretch/>
        </p:blipFill>
        <p:spPr>
          <a:xfrm>
            <a:off x="6841585" y="2133726"/>
            <a:ext cx="4715279" cy="41100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9EF371-BF8D-4F6B-876C-57446F8393B7}"/>
              </a:ext>
            </a:extLst>
          </p:cNvPr>
          <p:cNvSpPr/>
          <p:nvPr/>
        </p:nvSpPr>
        <p:spPr>
          <a:xfrm>
            <a:off x="4665051" y="4704592"/>
            <a:ext cx="21765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2. Right Click on Databases &gt; Click New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6273C-3867-4513-B1BC-877B6A61F403}"/>
              </a:ext>
            </a:extLst>
          </p:cNvPr>
          <p:cNvSpPr/>
          <p:nvPr/>
        </p:nvSpPr>
        <p:spPr>
          <a:xfrm>
            <a:off x="6841585" y="1447816"/>
            <a:ext cx="34836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Enter Database name &gt; </a:t>
            </a:r>
            <a:r>
              <a:rPr lang="en-US" b="1" i="1" dirty="0"/>
              <a:t>Music</a:t>
            </a:r>
          </a:p>
          <a:p>
            <a:r>
              <a:rPr lang="en-US" dirty="0"/>
              <a:t>&gt; Click OK</a:t>
            </a:r>
          </a:p>
        </p:txBody>
      </p:sp>
    </p:spTree>
    <p:extLst>
      <p:ext uri="{BB962C8B-B14F-4D97-AF65-F5344CB8AC3E}">
        <p14:creationId xmlns:p14="http://schemas.microsoft.com/office/powerpoint/2010/main" val="161767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353787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Upload data using SQL Server Management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550503" y="1168617"/>
            <a:ext cx="546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Right Click on Database &gt; Tasks &gt; Import Flat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9A2D2-AA8F-4EB9-B86B-6FFFE635F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639"/>
          <a:stretch/>
        </p:blipFill>
        <p:spPr>
          <a:xfrm>
            <a:off x="1868556" y="1620079"/>
            <a:ext cx="4681331" cy="4756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5DD15-F1F6-421D-BAA5-42D046737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72" r="17989" b="5362"/>
          <a:stretch/>
        </p:blipFill>
        <p:spPr>
          <a:xfrm>
            <a:off x="6957125" y="2286000"/>
            <a:ext cx="4936282" cy="40905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D3241C-2D31-4BF7-8141-4539912FF33C}"/>
              </a:ext>
            </a:extLst>
          </p:cNvPr>
          <p:cNvSpPr/>
          <p:nvPr/>
        </p:nvSpPr>
        <p:spPr>
          <a:xfrm>
            <a:off x="6957125" y="1701153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 Click Next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4B9096-FAC3-446B-A7B4-09FA871EB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228525"/>
              </p:ext>
            </p:extLst>
          </p:nvPr>
        </p:nvGraphicFramePr>
        <p:xfrm>
          <a:off x="10499035" y="109756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Macro-Enabled Worksheet" showAsIcon="1" r:id="rId6" imgW="914400" imgH="806400" progId="Excel.SheetMacroEnabled.12">
                  <p:embed/>
                </p:oleObj>
              </mc:Choice>
              <mc:Fallback>
                <p:oleObj name="Macro-Enabled Worksheet" showAsIcon="1" r:id="rId6" imgW="914400" imgH="806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99035" y="109756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DA0EA06-600B-4690-B121-9A083FB352C4}"/>
              </a:ext>
            </a:extLst>
          </p:cNvPr>
          <p:cNvSpPr txBox="1"/>
          <p:nvPr/>
        </p:nvSpPr>
        <p:spPr>
          <a:xfrm>
            <a:off x="10233572" y="1572586"/>
            <a:ext cx="167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Click here for Data Source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0B36D3-6197-498D-88E6-0803D6EA659B}"/>
              </a:ext>
            </a:extLst>
          </p:cNvPr>
          <p:cNvSpPr/>
          <p:nvPr/>
        </p:nvSpPr>
        <p:spPr>
          <a:xfrm>
            <a:off x="10233572" y="1097562"/>
            <a:ext cx="1484663" cy="11213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222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353787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Upload data using SQL Server Management Studio Cont..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689653" y="1343367"/>
            <a:ext cx="546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Browse file location &gt; Rename table name</a:t>
            </a:r>
          </a:p>
          <a:p>
            <a:r>
              <a:rPr lang="en-US" dirty="0"/>
              <a:t>As ‘RawData_Artist’ &gt; Next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3241C-2D31-4BF7-8141-4539912FF33C}"/>
              </a:ext>
            </a:extLst>
          </p:cNvPr>
          <p:cNvSpPr/>
          <p:nvPr/>
        </p:nvSpPr>
        <p:spPr>
          <a:xfrm>
            <a:off x="6822401" y="1351388"/>
            <a:ext cx="523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 Preview rows &amp; Click Next &gt; Check Primary Key</a:t>
            </a:r>
          </a:p>
          <a:p>
            <a:r>
              <a:rPr lang="en-US" dirty="0"/>
              <a:t>&gt; Next &gt; Finish &gt; Close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9D03A-AD84-47C0-A183-1D7B63027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0" r="17990" b="5073"/>
          <a:stretch/>
        </p:blipFill>
        <p:spPr>
          <a:xfrm>
            <a:off x="1739348" y="2156791"/>
            <a:ext cx="4896744" cy="4065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53AA9-A4C9-4412-99AA-07DFE3D3F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8" r="17766" b="5942"/>
          <a:stretch/>
        </p:blipFill>
        <p:spPr>
          <a:xfrm>
            <a:off x="6957125" y="2156791"/>
            <a:ext cx="4965428" cy="40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4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353787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Upload data using SQL Server Management Studio Cont..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2023953" y="1289171"/>
            <a:ext cx="27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Right Click on Music database &gt; Refresh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D3241C-2D31-4BF7-8141-4539912FF33C}"/>
              </a:ext>
            </a:extLst>
          </p:cNvPr>
          <p:cNvSpPr/>
          <p:nvPr/>
        </p:nvSpPr>
        <p:spPr>
          <a:xfrm>
            <a:off x="5049079" y="1279232"/>
            <a:ext cx="582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9. Expand Music &gt; Expand Tables &gt; Right Click on tables &gt; Select Top 1000 rows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95AE4B-DF2F-481B-B9E4-2CFCFC64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016" b="21159"/>
          <a:stretch/>
        </p:blipFill>
        <p:spPr>
          <a:xfrm>
            <a:off x="1967948" y="2124392"/>
            <a:ext cx="2613992" cy="4296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E0B4E-DD60-42D6-84CE-0B08443D72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76" b="6379"/>
          <a:stretch/>
        </p:blipFill>
        <p:spPr>
          <a:xfrm>
            <a:off x="4747275" y="2124392"/>
            <a:ext cx="2726708" cy="429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A6F96-1033-48EC-8D0E-1DE52D29CF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99" r="20924" b="9131"/>
          <a:stretch/>
        </p:blipFill>
        <p:spPr>
          <a:xfrm>
            <a:off x="7700322" y="2124392"/>
            <a:ext cx="4346068" cy="37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237AE-071E-4206-A6DC-B67BB0642B8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r="31774" b="-1063"/>
          <a:stretch/>
        </p:blipFill>
        <p:spPr>
          <a:xfrm>
            <a:off x="626171" y="1790189"/>
            <a:ext cx="4954496" cy="4523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404595" y="1104399"/>
            <a:ext cx="499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Visual Studio </a:t>
            </a:r>
          </a:p>
          <a:p>
            <a:pPr marL="342900" indent="-342900">
              <a:buAutoNum type="arabicPeriod"/>
            </a:pPr>
            <a:r>
              <a:rPr lang="en-US" dirty="0"/>
              <a:t>Click New &gt;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90FB-9800-464F-97DB-A407E2CAD68E}"/>
              </a:ext>
            </a:extLst>
          </p:cNvPr>
          <p:cNvSpPr/>
          <p:nvPr/>
        </p:nvSpPr>
        <p:spPr>
          <a:xfrm>
            <a:off x="5806911" y="1046263"/>
            <a:ext cx="5831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Expand Business Intelligence &gt; Integration Services &gt;</a:t>
            </a:r>
          </a:p>
          <a:p>
            <a:r>
              <a:rPr lang="en-US" dirty="0"/>
              <a:t>Integration Services &gt; Rename the Project Name &gt;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B22D11-C34D-4079-9F61-17B0261466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" r="8947"/>
          <a:stretch/>
        </p:blipFill>
        <p:spPr>
          <a:xfrm>
            <a:off x="5806911" y="1790189"/>
            <a:ext cx="5929460" cy="44503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5AC1AC-43AF-462E-8696-178BD4879D94}"/>
              </a:ext>
            </a:extLst>
          </p:cNvPr>
          <p:cNvSpPr/>
          <p:nvPr/>
        </p:nvSpPr>
        <p:spPr>
          <a:xfrm>
            <a:off x="6485641" y="4421171"/>
            <a:ext cx="1263192" cy="24509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8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Cont..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583500" y="1104399"/>
            <a:ext cx="4996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Drag Data Flow task into the Design area</a:t>
            </a:r>
          </a:p>
          <a:p>
            <a:r>
              <a:rPr lang="en-US" dirty="0"/>
              <a:t>Right Click on Data Flow Task Box &gt; Rename </a:t>
            </a:r>
          </a:p>
          <a:p>
            <a:r>
              <a:rPr lang="en-US" dirty="0"/>
              <a:t>it as ‘</a:t>
            </a:r>
            <a:r>
              <a:rPr lang="en-IE" dirty="0"/>
              <a:t>Genre_Data</a:t>
            </a:r>
            <a:r>
              <a:rPr lang="en-US" dirty="0"/>
              <a:t>‘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90FB-9800-464F-97DB-A407E2CAD68E}"/>
              </a:ext>
            </a:extLst>
          </p:cNvPr>
          <p:cNvSpPr/>
          <p:nvPr/>
        </p:nvSpPr>
        <p:spPr>
          <a:xfrm>
            <a:off x="6683733" y="1104399"/>
            <a:ext cx="5316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 Double Click on Data flow task&gt; Expand other</a:t>
            </a:r>
          </a:p>
          <a:p>
            <a:r>
              <a:rPr lang="en-US" dirty="0"/>
              <a:t> sources in SSIS tool box, drag Flat File source into </a:t>
            </a:r>
          </a:p>
          <a:p>
            <a:r>
              <a:rPr lang="en-US" dirty="0"/>
              <a:t>the design area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8EF91-7CC8-40E2-902D-19BD71E08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62" b="34552"/>
          <a:stretch/>
        </p:blipFill>
        <p:spPr>
          <a:xfrm>
            <a:off x="1875179" y="2091126"/>
            <a:ext cx="4228762" cy="315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116083-7145-408C-AE71-6BF214A6AF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47164" b="39678"/>
          <a:stretch/>
        </p:blipFill>
        <p:spPr>
          <a:xfrm>
            <a:off x="6668550" y="2027728"/>
            <a:ext cx="5162005" cy="2752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17FA7-076F-4116-8D49-EDF139C2F3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8" t="25684" r="51418" b="48083"/>
          <a:stretch/>
        </p:blipFill>
        <p:spPr>
          <a:xfrm>
            <a:off x="1903786" y="5247861"/>
            <a:ext cx="4200153" cy="140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677DD-4FA2-4269-BF0F-765BD9C5EE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979" b="28623"/>
          <a:stretch/>
        </p:blipFill>
        <p:spPr>
          <a:xfrm>
            <a:off x="8762597" y="4562304"/>
            <a:ext cx="3067958" cy="2086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4B4C78-A422-4271-9502-D55454CA4862}"/>
              </a:ext>
            </a:extLst>
          </p:cNvPr>
          <p:cNvSpPr/>
          <p:nvPr/>
        </p:nvSpPr>
        <p:spPr>
          <a:xfrm>
            <a:off x="6293769" y="4894953"/>
            <a:ext cx="24688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6. Expand other</a:t>
            </a:r>
          </a:p>
          <a:p>
            <a:r>
              <a:rPr lang="en-US" dirty="0"/>
              <a:t> destination, drag OLEDB destination into the design area &gt; Connect both flows with Blue arrow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31176AD-A6A5-432A-BE7B-C57CD7192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267070"/>
              </p:ext>
            </p:extLst>
          </p:nvPr>
        </p:nvGraphicFramePr>
        <p:xfrm>
          <a:off x="396170" y="2384108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Macro-Enabled Worksheet" showAsIcon="1" r:id="rId8" imgW="914400" imgH="806400" progId="Excel.SheetMacroEnabled.12">
                  <p:embed/>
                </p:oleObj>
              </mc:Choice>
              <mc:Fallback>
                <p:oleObj name="Macro-Enabled Worksheet" showAsIcon="1" r:id="rId8" imgW="914400" imgH="8064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170" y="2384108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3CE180-6B07-4A9B-8A25-0F6DF19890CE}"/>
              </a:ext>
            </a:extLst>
          </p:cNvPr>
          <p:cNvSpPr txBox="1"/>
          <p:nvPr/>
        </p:nvSpPr>
        <p:spPr>
          <a:xfrm>
            <a:off x="414458" y="290779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Data Source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32F5D6-F3F6-4E57-A9F9-77859609A095}"/>
              </a:ext>
            </a:extLst>
          </p:cNvPr>
          <p:cNvSpPr/>
          <p:nvPr/>
        </p:nvSpPr>
        <p:spPr>
          <a:xfrm>
            <a:off x="396170" y="2091126"/>
            <a:ext cx="932688" cy="14629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2416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Cont..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404595" y="1104399"/>
            <a:ext cx="5087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Double click on Flat File Source &gt; New &gt; Rename Connection Manager Name &gt; Browse csv file location &gt; Enter </a:t>
            </a:r>
            <a:r>
              <a:rPr lang="en-US" b="1" dirty="0"/>
              <a:t>“ </a:t>
            </a:r>
            <a:r>
              <a:rPr lang="en-US" dirty="0"/>
              <a:t>as text qualifier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90FB-9800-464F-97DB-A407E2CAD68E}"/>
              </a:ext>
            </a:extLst>
          </p:cNvPr>
          <p:cNvSpPr/>
          <p:nvPr/>
        </p:nvSpPr>
        <p:spPr>
          <a:xfrm>
            <a:off x="6683733" y="1104399"/>
            <a:ext cx="4895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8. Verify Columns tab, advanced tabs, Click on </a:t>
            </a:r>
          </a:p>
          <a:p>
            <a:r>
              <a:rPr lang="en-US" dirty="0"/>
              <a:t>Preview &gt; OK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427B6-A14D-456D-B7C8-2C9204730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33" t="5847" r="23125" b="5797"/>
          <a:stretch/>
        </p:blipFill>
        <p:spPr>
          <a:xfrm>
            <a:off x="1596031" y="2057400"/>
            <a:ext cx="4896540" cy="4536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2D2A68-4A48-496B-8D74-9B445A2CE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0" t="5846" r="23696" b="7971"/>
          <a:stretch/>
        </p:blipFill>
        <p:spPr>
          <a:xfrm>
            <a:off x="6763424" y="2027729"/>
            <a:ext cx="4968412" cy="45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400922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/>
              <a:t>SQL Server Integration Services Tutorial Cont..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404594" y="1104399"/>
            <a:ext cx="5383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 Double click on OLEDB Destination &gt; New &gt;New &gt; Enter Server Name ‘MOLAP’ &gt; Enter database name ‘Music’ &gt; Test Connection &gt; OK &gt; 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90FB-9800-464F-97DB-A407E2CAD68E}"/>
              </a:ext>
            </a:extLst>
          </p:cNvPr>
          <p:cNvSpPr/>
          <p:nvPr/>
        </p:nvSpPr>
        <p:spPr>
          <a:xfrm>
            <a:off x="7014624" y="1318001"/>
            <a:ext cx="4955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10. Click on New ‘Name of the table or view’ &gt; </a:t>
            </a:r>
          </a:p>
          <a:p>
            <a:r>
              <a:rPr lang="en-US" dirty="0"/>
              <a:t>Edit the table name &gt; OK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5906-6926-46F1-8B28-530190992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2" r="27935" b="6304"/>
          <a:stretch/>
        </p:blipFill>
        <p:spPr>
          <a:xfrm>
            <a:off x="1815351" y="2138072"/>
            <a:ext cx="4311171" cy="446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26F6AD-8CE2-4135-AC6D-F289163F2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4" r="18886" b="18406"/>
          <a:stretch/>
        </p:blipFill>
        <p:spPr>
          <a:xfrm>
            <a:off x="6788425" y="2027729"/>
            <a:ext cx="5182043" cy="3048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8A311B-EE29-4974-ABEC-2523773A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0" r="19049" b="10145"/>
          <a:stretch/>
        </p:blipFill>
        <p:spPr>
          <a:xfrm>
            <a:off x="9020712" y="4314894"/>
            <a:ext cx="2949756" cy="2419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1F8B07-5249-4580-9487-F1FEB81AC718}"/>
              </a:ext>
            </a:extLst>
          </p:cNvPr>
          <p:cNvSpPr txBox="1"/>
          <p:nvPr/>
        </p:nvSpPr>
        <p:spPr>
          <a:xfrm>
            <a:off x="6308945" y="5237921"/>
            <a:ext cx="25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Click on Mappings</a:t>
            </a:r>
          </a:p>
          <a:p>
            <a:r>
              <a:rPr lang="en-US" dirty="0"/>
              <a:t>&gt; OK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4176441"/>
      </p:ext>
    </p:extLst>
  </p:cSld>
  <p:clrMapOvr>
    <a:masterClrMapping/>
  </p:clrMapOvr>
</p:sld>
</file>

<file path=ppt/theme/theme1.xml><?xml version="1.0" encoding="utf-8"?>
<a:theme xmlns:a="http://schemas.openxmlformats.org/drawingml/2006/main" name="Making Templates Accessibl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83B0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6F3B55"/>
      </a:folHlink>
    </a:clrScheme>
    <a:fontScheme name="Custom 7">
      <a:majorFont>
        <a:latin typeface="Cambria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 guide.potx" id="{709F6ED1-91B4-42EB-B205-04CA5CDF84DF}" vid="{41E99566-B948-45A3-A3EF-0F5CFCE3D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Accessibility guide</Template>
  <TotalTime>341</TotalTime>
  <Words>417</Words>
  <Application>Microsoft Office PowerPoint</Application>
  <PresentationFormat>Widescreen</PresentationFormat>
  <Paragraphs>54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</vt:lpstr>
      <vt:lpstr>Segoe UI</vt:lpstr>
      <vt:lpstr>Making Templates Accessible</vt:lpstr>
      <vt:lpstr>Macro-Enabled Worksheet</vt:lpstr>
      <vt:lpstr>Microsoft Excel Macro-Enabled Worksheet</vt:lpstr>
      <vt:lpstr>Implementing a data warehouse using SQL Database engine</vt:lpstr>
      <vt:lpstr>Create database in SQL Server Management Studio</vt:lpstr>
      <vt:lpstr>Upload data using SQL Server Management Studio</vt:lpstr>
      <vt:lpstr>Upload data using SQL Server Management Studio Cont..</vt:lpstr>
      <vt:lpstr>Upload data using SQL Server Management Studio Cont..</vt:lpstr>
      <vt:lpstr>SQL Server Integration Services Tutorial </vt:lpstr>
      <vt:lpstr>SQL Server Integration Services Tutorial Cont.. </vt:lpstr>
      <vt:lpstr>SQL Server Integration Services Tutorial Cont.. </vt:lpstr>
      <vt:lpstr>SQL Server Integration Services Tutorial Cont.. </vt:lpstr>
      <vt:lpstr>SQL Server Integration Services Tutorial Cont.. </vt:lpstr>
      <vt:lpstr>SQL Server Integration Services Tutorial Cont..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data warehouse using SQL Database engine</dc:title>
  <dc:creator>Meghana P</dc:creator>
  <cp:lastModifiedBy>MOLAP</cp:lastModifiedBy>
  <cp:revision>28</cp:revision>
  <dcterms:created xsi:type="dcterms:W3CDTF">2017-10-28T12:40:19Z</dcterms:created>
  <dcterms:modified xsi:type="dcterms:W3CDTF">2017-10-30T02:55:42Z</dcterms:modified>
  <cp:version/>
</cp:coreProperties>
</file>